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C71A955-3214-4EA0-8AE9-2DA01439BDA2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398BDF3-A3F3-4BD8-AD0F-5008F0CC0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A955-3214-4EA0-8AE9-2DA01439BDA2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BDF3-A3F3-4BD8-AD0F-5008F0CC0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A955-3214-4EA0-8AE9-2DA01439BDA2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BDF3-A3F3-4BD8-AD0F-5008F0CC0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A955-3214-4EA0-8AE9-2DA01439BDA2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BDF3-A3F3-4BD8-AD0F-5008F0CC0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A955-3214-4EA0-8AE9-2DA01439BDA2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BDF3-A3F3-4BD8-AD0F-5008F0CC0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A955-3214-4EA0-8AE9-2DA01439BDA2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BDF3-A3F3-4BD8-AD0F-5008F0CC0E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A955-3214-4EA0-8AE9-2DA01439BDA2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BDF3-A3F3-4BD8-AD0F-5008F0CC0E6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A955-3214-4EA0-8AE9-2DA01439BDA2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BDF3-A3F3-4BD8-AD0F-5008F0CC0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A955-3214-4EA0-8AE9-2DA01439BDA2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8BDF3-A3F3-4BD8-AD0F-5008F0CC0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C71A955-3214-4EA0-8AE9-2DA01439BDA2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398BDF3-A3F3-4BD8-AD0F-5008F0CC0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C71A955-3214-4EA0-8AE9-2DA01439BDA2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398BDF3-A3F3-4BD8-AD0F-5008F0CC0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C71A955-3214-4EA0-8AE9-2DA01439BDA2}" type="datetimeFigureOut">
              <a:rPr lang="ru-RU" smtClean="0"/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98BDF3-A3F3-4BD8-AD0F-5008F0CC0E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12776"/>
            <a:ext cx="6840760" cy="1828090"/>
          </a:xfrm>
        </p:spPr>
        <p:txBody>
          <a:bodyPr>
            <a:normAutofit/>
          </a:bodyPr>
          <a:lstStyle/>
          <a:p>
            <a:r>
              <a:rPr lang="ru-RU" dirty="0" smtClean="0"/>
              <a:t>«Октановое число бензина»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373192" cy="1524000"/>
          </a:xfrm>
        </p:spPr>
        <p:txBody>
          <a:bodyPr>
            <a:normAutofit/>
          </a:bodyPr>
          <a:lstStyle/>
          <a:p>
            <a:pPr algn="r"/>
            <a:endParaRPr lang="ru-RU" dirty="0">
              <a:solidFill>
                <a:schemeClr val="tx2">
                  <a:lumMod val="75000"/>
                </a:schemeClr>
              </a:solidFill>
              <a:ea typeface="Adobe Song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111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Что такое октановое число?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72816"/>
            <a:ext cx="6768752" cy="41044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Все виды топлива при сжатии имеют свойство противостоять самовоспламенению. Чем выше эта способность, тем лучше качество бензина.</a:t>
            </a:r>
          </a:p>
          <a:p>
            <a:pPr marL="0" indent="0">
              <a:buNone/>
            </a:pPr>
            <a:r>
              <a:rPr lang="ru-RU" dirty="0"/>
              <a:t>Высокая детонационная стойкость позволяет обеспечить нормальное сгорание топлива в любом режиме эксплуатации автомобильного двигателя и избежать окисления, которое в случае повышенной концентрации перекисных соединений может привести к тепловому взрыву.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Для измерения степени этой стойкости используют специальный показатель, который называется октановое число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8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4392488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любом бензине в небольших количествах содержится органическое соединение </a:t>
            </a:r>
            <a:r>
              <a:rPr lang="ru-RU" dirty="0" smtClean="0"/>
              <a:t>Изооктан</a:t>
            </a:r>
            <a:r>
              <a:rPr lang="ru-RU" dirty="0"/>
              <a:t>. Оно с трудом окисляется даже при сильном сжатии, поэтому условно его детонационную стойкость принимают за 100 единиц.</a:t>
            </a:r>
          </a:p>
          <a:p>
            <a:pPr marL="0" indent="0">
              <a:buNone/>
            </a:pPr>
            <a:r>
              <a:rPr lang="ru-RU" dirty="0"/>
              <a:t>Кроме этого, в топливе находится еще один элемент – н-гептан, который напротив, легко воспламеняется, в силу чего его стойкость равна 0. </a:t>
            </a:r>
            <a:r>
              <a:rPr lang="ru-RU" dirty="0" smtClean="0"/>
              <a:t>∙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Октановое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число рассчитывается как соотношение изооктана к н-гептану в процентном выражении.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Максим\Desktop\575e3aa7226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31948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2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На что влияет октановое число?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632848" cy="4536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При работе автомобиля топливо в его двигателе перемешивается с воздухом, после чего полученная смесь поступает в камеру сгорания, где и поджигается при помощи искры.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Если эта смесь не имеет достаточной стойкости к самовоспламенению, происходит взрыв с неприятными последствиями для двигателя.</a:t>
            </a:r>
          </a:p>
          <a:p>
            <a:pPr marL="0" indent="0">
              <a:buNone/>
            </a:pPr>
            <a:r>
              <a:rPr lang="ru-RU" dirty="0"/>
              <a:t>Чтобы таких проблем не возникало, при производстве транспорта автомобильные концерны производят двигатели с высокой степенью сжатия.</a:t>
            </a:r>
          </a:p>
          <a:p>
            <a:pPr marL="0" indent="0">
              <a:buNone/>
            </a:pPr>
            <a:r>
              <a:rPr lang="ru-RU" dirty="0"/>
              <a:t>Именно здесь и имеет значение октановое число. Двигатели с более высокой степенью сжатия требуют бензина, имеющего более высокое октановое число.</a:t>
            </a:r>
          </a:p>
          <a:p>
            <a:pPr marL="0" indent="0">
              <a:buNone/>
            </a:pPr>
            <a:r>
              <a:rPr lang="ru-RU" dirty="0"/>
              <a:t>Как правило, их устанавливают в спортивные или представительские машины, то есть чем лучше и дороже транспорт, чем выше сжатие в его двигателе, тем выше должно быть октановое число в заправляемом топливе.</a:t>
            </a:r>
          </a:p>
        </p:txBody>
      </p:sp>
    </p:spTree>
    <p:extLst>
      <p:ext uri="{BB962C8B-B14F-4D97-AF65-F5344CB8AC3E}">
        <p14:creationId xmlns:p14="http://schemas.microsoft.com/office/powerpoint/2010/main" val="159583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4" y="817582"/>
            <a:ext cx="6907118" cy="131527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Как повышают октановое число бензина?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6759853" cy="395025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Как правило, после перегонки на нефтеперерабатывающих предприятиях октановое число в бензине достигает не более 70 %, поэтому для улучшения качества топлива использую различные присадки.</a:t>
            </a:r>
          </a:p>
        </p:txBody>
      </p:sp>
      <p:pic>
        <p:nvPicPr>
          <p:cNvPr id="2051" name="Picture 3" descr="C:\Users\Максим\Desktop\dee491446d519b3f6a996f4df98b16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2861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ксим\Desktop\doavlenie-prisadki-v-dvigat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717032"/>
            <a:ext cx="3534355" cy="24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5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0228" y="908720"/>
            <a:ext cx="7652212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Чтобы повысить показатель изооктана, в бензин добавляют углеводороды, которые позволяют снизить окисление, предотвратить детонацию и уменьшить содержание всевозможных вредных примесей – воды, серы.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28" y="2924944"/>
            <a:ext cx="3547756" cy="312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2964269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Как правило, они имеют ярко выраженный запах, поэтому высокооктановое топливо пахнет более сильно и резко, чем низкооктановое.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3422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Как определяется октановое число?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8"/>
            <a:ext cx="6903869" cy="3603812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 smtClean="0"/>
              <a:t>Вычислить </a:t>
            </a:r>
            <a:r>
              <a:rPr lang="ru-RU" sz="2600" dirty="0"/>
              <a:t>примерное октановое число в </a:t>
            </a:r>
            <a:r>
              <a:rPr lang="ru-RU" sz="2600" dirty="0" smtClean="0"/>
              <a:t>   топливе </a:t>
            </a:r>
            <a:r>
              <a:rPr lang="ru-RU" sz="2600" dirty="0"/>
              <a:t>можно с помощью специального </a:t>
            </a:r>
            <a:r>
              <a:rPr lang="ru-RU" sz="2600" dirty="0" smtClean="0"/>
              <a:t> прибора </a:t>
            </a:r>
            <a:r>
              <a:rPr lang="ru-RU" sz="2600" dirty="0" err="1">
                <a:solidFill>
                  <a:schemeClr val="tx2">
                    <a:lumMod val="75000"/>
                  </a:schemeClr>
                </a:solidFill>
              </a:rPr>
              <a:t>октанометра</a:t>
            </a:r>
            <a:r>
              <a:rPr lang="ru-RU" sz="2600" dirty="0"/>
              <a:t>, однако он имеет </a:t>
            </a:r>
            <a:r>
              <a:rPr lang="ru-RU" sz="2600" dirty="0" smtClean="0"/>
              <a:t>  большую </a:t>
            </a:r>
            <a:r>
              <a:rPr lang="ru-RU" sz="2600" dirty="0"/>
              <a:t>погрешность, поэтому точные </a:t>
            </a:r>
            <a:r>
              <a:rPr lang="ru-RU" sz="2600" dirty="0" smtClean="0"/>
              <a:t>  показатели </a:t>
            </a:r>
            <a:r>
              <a:rPr lang="ru-RU" sz="2600" dirty="0"/>
              <a:t>дает только лабораторный анализ</a:t>
            </a:r>
            <a:r>
              <a:rPr lang="ru-RU" dirty="0"/>
              <a:t>.</a:t>
            </a:r>
          </a:p>
        </p:txBody>
      </p:sp>
      <p:pic>
        <p:nvPicPr>
          <p:cNvPr id="4098" name="Picture 2" descr="C:\Users\Максим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5"/>
            <a:ext cx="3093715" cy="178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89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</TotalTime>
  <Words>385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Adobe Song Std L</vt:lpstr>
      <vt:lpstr>Arial</vt:lpstr>
      <vt:lpstr>Brush Script MT</vt:lpstr>
      <vt:lpstr>Constantia</vt:lpstr>
      <vt:lpstr>Franklin Gothic Book</vt:lpstr>
      <vt:lpstr>Rage Italic</vt:lpstr>
      <vt:lpstr>Кнопка</vt:lpstr>
      <vt:lpstr>«Октановое число бензина»</vt:lpstr>
      <vt:lpstr>Что такое октановое число?</vt:lpstr>
      <vt:lpstr>Презентация PowerPoint</vt:lpstr>
      <vt:lpstr>На что влияет октановое число? </vt:lpstr>
      <vt:lpstr>Как повышают октановое число бензина? </vt:lpstr>
      <vt:lpstr>Презентация PowerPoint</vt:lpstr>
      <vt:lpstr>Как определяется октановое число?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«Октановое число бензина»</dc:title>
  <dc:creator>Максим</dc:creator>
  <cp:lastModifiedBy>RePack by Diakov</cp:lastModifiedBy>
  <cp:revision>6</cp:revision>
  <dcterms:created xsi:type="dcterms:W3CDTF">2016-10-31T12:15:56Z</dcterms:created>
  <dcterms:modified xsi:type="dcterms:W3CDTF">2019-03-11T09:56:06Z</dcterms:modified>
</cp:coreProperties>
</file>