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7D4D90-570B-429E-94EE-C728B827FBE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169C09-765F-4E19-B580-6E490C9EF8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orisoglebsk.neobroker.ru/img-org/tovar-69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214338"/>
            <a:ext cx="8164341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772400" cy="1975104"/>
          </a:xfrm>
        </p:spPr>
        <p:txBody>
          <a:bodyPr/>
          <a:lstStyle/>
          <a:p>
            <a:r>
              <a:rPr lang="ru-RU" dirty="0" smtClean="0"/>
              <a:t>Презентация по химии на тему: «Продукты переработки каменного угля»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143512"/>
            <a:ext cx="4486252" cy="1508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14488"/>
            <a:ext cx="8143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лечения ожогов и травм используют продукты соединения свинца и цинка, от псориаза идеально помогает цинк и глинистые продукты каменного угля (правда, только на ранних стадиях, пока болезнь имеет явную кожную форму, и еще не перешла на кости).</a:t>
            </a:r>
          </a:p>
          <a:p>
            <a:r>
              <a:rPr lang="ru-RU" dirty="0"/>
              <a:t>Из каменного угля получают великолепные сорбенты, использующиеся в медицине для лечения заболеваний кишечника и желудка, в том числе и таких серьезных, как </a:t>
            </a:r>
            <a:r>
              <a:rPr lang="ru-RU" dirty="0" err="1"/>
              <a:t>дисбактериоз</a:t>
            </a:r>
            <a:r>
              <a:rPr lang="ru-RU" dirty="0"/>
              <a:t>. Сорбенты, в которые добавлен цинк, применяют для лечения перхоти и жирной себореи, причем очень успешно. Недоработанные пикриновые вещества (взрывчатые) хороши для заживления ран.</a:t>
            </a:r>
          </a:p>
          <a:p>
            <a:r>
              <a:rPr lang="ru-RU" dirty="0"/>
              <a:t>Но и это еще не все. Существует процедура под названием гидрогенизация – с ее помощью из каменного угля вырабатывают жидкое топливо. А продукты сжигания, образующиеся в ходе этого процесса, представляют собой идеальное сырье для различных стройматериалов, причем огнеупорных. В частности, керамика производится именно таким образом.</a:t>
            </a:r>
          </a:p>
          <a:p>
            <a:r>
              <a:rPr lang="ru-RU" dirty="0"/>
              <a:t>В тяжелой промышленности углю также нашли отличное применение – он незаменим при выплавке различных металлов и железной руды.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714356"/>
            <a:ext cx="5976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Продукты переработки каменного угля используют: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jtimes.ru/images/3990_427fCIMG2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492" y="-8572584"/>
            <a:ext cx="32275302" cy="2421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khimija/Ugol/0004-004-Kamennyj-ug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3622"/>
            <a:ext cx="8739168" cy="6554378"/>
          </a:xfrm>
          <a:prstGeom prst="rect">
            <a:avLst/>
          </a:prstGeom>
          <a:noFill/>
        </p:spPr>
      </p:pic>
      <p:pic>
        <p:nvPicPr>
          <p:cNvPr id="1028" name="Picture 4" descr="http://img.board.com.ua/a/1043925295/wm/1-predpriyatie-prodast-buryij-ugol-bentonitovu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929090" cy="2946818"/>
          </a:xfrm>
          <a:prstGeom prst="rect">
            <a:avLst/>
          </a:prstGeom>
          <a:noFill/>
        </p:spPr>
      </p:pic>
      <p:pic>
        <p:nvPicPr>
          <p:cNvPr id="1030" name="Picture 6" descr="https://90.img.avito.st/1280x960/18804874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3571900" cy="239149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Образование угля из растительных остатков (</a:t>
            </a:r>
            <a:r>
              <a:rPr lang="ru-RU" sz="2400" dirty="0" err="1"/>
              <a:t>углефикация</a:t>
            </a:r>
            <a:r>
              <a:rPr lang="ru-RU" sz="2400" dirty="0"/>
              <a:t>) проис­ходит в несколько стадий:</a:t>
            </a:r>
          </a:p>
        </p:txBody>
      </p:sp>
      <p:pic>
        <p:nvPicPr>
          <p:cNvPr id="21506" name="Picture 2" descr="http://kindlebook.ru/wp-content/uploads/media/%D0%9F%D0%BE%D0%BB%D0%B5%D0%B7%D0%BD%D0%BE%D0%B5-%D0%B8%D1%81%D0%BA%D0%BE%D0%BF%D0%B0%D0%B5%D0%BC%D0%BE%D0%B5---%D1%82%D0%BE%D1%80%D1%84/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52274" cy="18335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3643314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Процесс </a:t>
            </a:r>
            <a:r>
              <a:rPr lang="ru-RU" b="1" dirty="0" err="1"/>
              <a:t>углефикации</a:t>
            </a:r>
            <a:r>
              <a:rPr lang="ru-RU" b="1" dirty="0"/>
              <a:t> состоит в постепенном повышении относи­тельного содержания углерода в органическом веществе вследствие его обеднения кислородом и водородом. Образование торфа и бурого угля происходит в результате биохимического разложения расти­тельных остатков без доступа кислорода. Переход бурого угля в ка­менный происходит под воздействием повышенных температур и дав­ления, связанных с горообразующими и вулканическими процессами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214950"/>
            <a:ext cx="6429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Продукты переработки каменного угля разнообразны и широко используются в различных отраслях. Переработка каменного угля производится методом коксования – нагреванием до температуры 1000°С без доступа кислорода.</a:t>
            </a:r>
          </a:p>
        </p:txBody>
      </p:sp>
      <p:pic>
        <p:nvPicPr>
          <p:cNvPr id="15362" name="Picture 2" descr="http://player.myshared.ru/597725/data/images/img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6977175" cy="476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48" y="3500438"/>
            <a:ext cx="4714908" cy="1357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http://five-points.ru/img/141/exercises/77725.jpg"/>
          <p:cNvPicPr>
            <a:picLocks noChangeAspect="1" noChangeArrowheads="1"/>
          </p:cNvPicPr>
          <p:nvPr/>
        </p:nvPicPr>
        <p:blipFill>
          <a:blip r:embed="rId2"/>
          <a:srcRect t="10965"/>
          <a:stretch>
            <a:fillRect/>
          </a:stretch>
        </p:blipFill>
        <p:spPr bwMode="auto">
          <a:xfrm>
            <a:off x="1571604" y="142852"/>
            <a:ext cx="7354949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35004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</a:rPr>
              <a:t>Таким путем получают коксовый газ, аммиак, каменноугольные смолы и многочисленные продукты трансформации бензола</a:t>
            </a:r>
            <a:r>
              <a:rPr lang="ru-RU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16390" name="Picture 6" descr="http://belovo.frant.me/files/images/bf/ga/921078b569e968abbe94b7a2030f39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500438"/>
            <a:ext cx="4436330" cy="249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://him.1september.ru/2005/24/2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636"/>
            <a:ext cx="4429156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ekonomika/Neft-i-gaz/0010-017-Koksovanie-ug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907714" cy="59293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285728"/>
            <a:ext cx="309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Схема коксовой печи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Основные продукты</a:t>
            </a:r>
          </a:p>
          <a:p>
            <a:r>
              <a:rPr lang="ru-RU" b="1" dirty="0"/>
              <a:t>Переработка коксового газа происходит путем промывки жидкими промывочными маслами в специальных устройствах – скрубберах с последующей очистки и повторной ректификации.</a:t>
            </a:r>
          </a:p>
          <a:p>
            <a:r>
              <a:rPr lang="ru-RU" b="1" dirty="0"/>
              <a:t>Таким путем получаются </a:t>
            </a:r>
            <a:r>
              <a:rPr lang="ru-RU" b="1" dirty="0">
                <a:solidFill>
                  <a:srgbClr val="00B0F0"/>
                </a:solidFill>
              </a:rPr>
              <a:t>толуол, бензол, ксилолы и ряд других чистых продуктов</a:t>
            </a:r>
            <a:r>
              <a:rPr lang="ru-RU" b="1" dirty="0"/>
              <a:t>. Ароматические углеводороды, включающие нафталин, фенолы, пиридиновые основания, а также кумароновые смолы, применяющиеся широко в производстве лакокрасочной продукции и резиновой промышленности, получают из каменного угля.</a:t>
            </a:r>
          </a:p>
          <a:p>
            <a:r>
              <a:rPr lang="ru-RU" b="1" dirty="0"/>
              <a:t>В свою очередь из вышеназванных продуктов получают следующие:</a:t>
            </a:r>
          </a:p>
          <a:p>
            <a:r>
              <a:rPr lang="ru-RU" b="1" dirty="0">
                <a:solidFill>
                  <a:srgbClr val="00B0F0"/>
                </a:solidFill>
              </a:rPr>
              <a:t>аммиак </a:t>
            </a:r>
            <a:r>
              <a:rPr lang="ru-RU" b="1" dirty="0"/>
              <a:t>– в промышленных холодильных установках является хладагентом;</a:t>
            </a:r>
          </a:p>
          <a:p>
            <a:r>
              <a:rPr lang="ru-RU" b="1" dirty="0">
                <a:solidFill>
                  <a:srgbClr val="00B0F0"/>
                </a:solidFill>
              </a:rPr>
              <a:t>толуол</a:t>
            </a:r>
            <a:r>
              <a:rPr lang="ru-RU" b="1" dirty="0"/>
              <a:t> дает начало таким продуктам как тротил, сахарин и некоторые красители;</a:t>
            </a:r>
          </a:p>
          <a:p>
            <a:r>
              <a:rPr lang="ru-RU" b="1" dirty="0">
                <a:solidFill>
                  <a:srgbClr val="00B0F0"/>
                </a:solidFill>
              </a:rPr>
              <a:t>бензол</a:t>
            </a:r>
            <a:r>
              <a:rPr lang="ru-RU" b="1" dirty="0"/>
              <a:t> представляет собой исходное сырье для производства анилиновых красителей, а также фенола;</a:t>
            </a:r>
          </a:p>
          <a:p>
            <a:r>
              <a:rPr lang="ru-RU" b="1" dirty="0">
                <a:solidFill>
                  <a:srgbClr val="00B0F0"/>
                </a:solidFill>
              </a:rPr>
              <a:t>фенол</a:t>
            </a:r>
            <a:r>
              <a:rPr lang="ru-RU" b="1" dirty="0"/>
              <a:t>, претерпевая многочисленные химические трансформации, дает целый ряд полезных веществ, таких как пластмассы, медикаменты;</a:t>
            </a:r>
          </a:p>
          <a:p>
            <a:r>
              <a:rPr lang="ru-RU" b="1" dirty="0"/>
              <a:t>салицилового ряда, взрывчатые вещества (пикриновая кислота), некоторые красящие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girls2015.mobi/wp-content/uploads/calcio-element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00636"/>
            <a:ext cx="3094309" cy="2032424"/>
          </a:xfrm>
          <a:prstGeom prst="rect">
            <a:avLst/>
          </a:prstGeom>
          <a:noFill/>
        </p:spPr>
      </p:pic>
      <p:pic>
        <p:nvPicPr>
          <p:cNvPr id="19458" name="Picture 2" descr="http://www.students.by/articles/19/1001993/PH04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2786082" cy="21510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500042"/>
            <a:ext cx="4929206" cy="6026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Второстепенные задачи</a:t>
            </a:r>
          </a:p>
          <a:p>
            <a:r>
              <a:rPr lang="ru-RU" b="1" dirty="0"/>
              <a:t>Кроме перечисленного, продукты переработки каменного угля включают многие химические элементы:</a:t>
            </a:r>
          </a:p>
          <a:p>
            <a:r>
              <a:rPr lang="ru-RU" b="1" dirty="0">
                <a:solidFill>
                  <a:srgbClr val="00B0F0"/>
                </a:solidFill>
              </a:rPr>
              <a:t>свинец,</a:t>
            </a:r>
          </a:p>
          <a:p>
            <a:r>
              <a:rPr lang="ru-RU" b="1" dirty="0">
                <a:solidFill>
                  <a:srgbClr val="00B0F0"/>
                </a:solidFill>
              </a:rPr>
              <a:t>ванадий,</a:t>
            </a:r>
          </a:p>
          <a:p>
            <a:r>
              <a:rPr lang="ru-RU" b="1" dirty="0">
                <a:solidFill>
                  <a:srgbClr val="00B0F0"/>
                </a:solidFill>
              </a:rPr>
              <a:t>германий,</a:t>
            </a:r>
          </a:p>
          <a:p>
            <a:r>
              <a:rPr lang="ru-RU" b="1" dirty="0">
                <a:solidFill>
                  <a:srgbClr val="00B0F0"/>
                </a:solidFill>
              </a:rPr>
              <a:t>серу,</a:t>
            </a:r>
          </a:p>
          <a:p>
            <a:r>
              <a:rPr lang="ru-RU" b="1" dirty="0">
                <a:solidFill>
                  <a:srgbClr val="00B0F0"/>
                </a:solidFill>
              </a:rPr>
              <a:t>цинк </a:t>
            </a:r>
            <a:r>
              <a:rPr lang="ru-RU" b="1" dirty="0"/>
              <a:t>и ряд других.</a:t>
            </a:r>
          </a:p>
          <a:p>
            <a:r>
              <a:rPr lang="ru-RU" b="1" dirty="0"/>
              <a:t>Путем гидрогенизации из него получают жидкое топливо. А продукты сжигания и добычи являются прекрасным сырьем для выработки стройматериалов, абразивов, керамики, огнеупорных материалов.</a:t>
            </a:r>
          </a:p>
          <a:p>
            <a:r>
              <a:rPr lang="ru-RU" b="1" dirty="0"/>
              <a:t>В металлургии каменный уголь и кокс широко применяются как восстановитель при выплавке железа. В последнее время есть разработки получения из каменного угля такого ценного сырья для современной химической промышленности как </a:t>
            </a:r>
            <a:r>
              <a:rPr lang="ru-RU" b="1" dirty="0" err="1"/>
              <a:t>циклопентандиен</a:t>
            </a:r>
            <a:r>
              <a:rPr lang="ru-RU" b="1" dirty="0"/>
              <a:t>.</a:t>
            </a:r>
          </a:p>
        </p:txBody>
      </p:sp>
      <p:pic>
        <p:nvPicPr>
          <p:cNvPr id="19460" name="Picture 4" descr="http://www.price62.ru/tov_pic/tov_1898/637008_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00108"/>
            <a:ext cx="2925556" cy="2428892"/>
          </a:xfrm>
          <a:prstGeom prst="rect">
            <a:avLst/>
          </a:prstGeom>
          <a:noFill/>
        </p:spPr>
      </p:pic>
      <p:pic>
        <p:nvPicPr>
          <p:cNvPr id="19462" name="Picture 6" descr="http://www.worldofgems.ru/pic/2100161909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786058"/>
            <a:ext cx="2524180" cy="252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romax.ru/wp-content/uploads/2013/12/produkty_pererabotki_kamennogo_ug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39020" cy="50577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Сфера применения продуктов переработки каменного угля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181</TotalTime>
  <Words>543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Consolas</vt:lpstr>
      <vt:lpstr>Corbel</vt:lpstr>
      <vt:lpstr>Wingdings</vt:lpstr>
      <vt:lpstr>Wingdings 2</vt:lpstr>
      <vt:lpstr>Wingdings 3</vt:lpstr>
      <vt:lpstr>Метро</vt:lpstr>
      <vt:lpstr>Презентация по химии на тему: «Продукты переработки каменного угля»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химии на тему: «Продукты переработки каменного угля»</dc:title>
  <dc:creator>User</dc:creator>
  <cp:lastModifiedBy>RePack by Diakov</cp:lastModifiedBy>
  <cp:revision>19</cp:revision>
  <dcterms:created xsi:type="dcterms:W3CDTF">2015-12-24T12:27:41Z</dcterms:created>
  <dcterms:modified xsi:type="dcterms:W3CDTF">2019-03-11T09:56:56Z</dcterms:modified>
</cp:coreProperties>
</file>